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EF65-6944-42E3-9E11-B0F2BA4794E6}" type="datetimeFigureOut">
              <a:rPr kumimoji="1" lang="ja-JP" altLang="en-US" smtClean="0"/>
              <a:t>2013/7/8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A692A-27CF-462F-8771-156893966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153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EF65-6944-42E3-9E11-B0F2BA4794E6}" type="datetimeFigureOut">
              <a:rPr kumimoji="1" lang="ja-JP" altLang="en-US" smtClean="0"/>
              <a:t>2013/7/8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A692A-27CF-462F-8771-156893966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499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EF65-6944-42E3-9E11-B0F2BA4794E6}" type="datetimeFigureOut">
              <a:rPr kumimoji="1" lang="ja-JP" altLang="en-US" smtClean="0"/>
              <a:t>2013/7/8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A692A-27CF-462F-8771-156893966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680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EF65-6944-42E3-9E11-B0F2BA4794E6}" type="datetimeFigureOut">
              <a:rPr kumimoji="1" lang="ja-JP" altLang="en-US" smtClean="0"/>
              <a:t>2013/7/8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A692A-27CF-462F-8771-156893966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633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EF65-6944-42E3-9E11-B0F2BA4794E6}" type="datetimeFigureOut">
              <a:rPr kumimoji="1" lang="ja-JP" altLang="en-US" smtClean="0"/>
              <a:t>2013/7/8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A692A-27CF-462F-8771-156893966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432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EF65-6944-42E3-9E11-B0F2BA4794E6}" type="datetimeFigureOut">
              <a:rPr kumimoji="1" lang="ja-JP" altLang="en-US" smtClean="0"/>
              <a:t>2013/7/8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A692A-27CF-462F-8771-156893966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90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EF65-6944-42E3-9E11-B0F2BA4794E6}" type="datetimeFigureOut">
              <a:rPr kumimoji="1" lang="ja-JP" altLang="en-US" smtClean="0"/>
              <a:t>2013/7/8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A692A-27CF-462F-8771-156893966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9369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EF65-6944-42E3-9E11-B0F2BA4794E6}" type="datetimeFigureOut">
              <a:rPr kumimoji="1" lang="ja-JP" altLang="en-US" smtClean="0"/>
              <a:t>2013/7/8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A692A-27CF-462F-8771-156893966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077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EF65-6944-42E3-9E11-B0F2BA4794E6}" type="datetimeFigureOut">
              <a:rPr kumimoji="1" lang="ja-JP" altLang="en-US" smtClean="0"/>
              <a:t>2013/7/8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A692A-27CF-462F-8771-156893966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501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EF65-6944-42E3-9E11-B0F2BA4794E6}" type="datetimeFigureOut">
              <a:rPr kumimoji="1" lang="ja-JP" altLang="en-US" smtClean="0"/>
              <a:t>2013/7/8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A692A-27CF-462F-8771-156893966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932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EF65-6944-42E3-9E11-B0F2BA4794E6}" type="datetimeFigureOut">
              <a:rPr kumimoji="1" lang="ja-JP" altLang="en-US" smtClean="0"/>
              <a:t>2013/7/8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A692A-27CF-462F-8771-156893966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757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3EF65-6944-42E3-9E11-B0F2BA4794E6}" type="datetimeFigureOut">
              <a:rPr kumimoji="1" lang="ja-JP" altLang="en-US" smtClean="0"/>
              <a:t>2013/7/8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A692A-27CF-462F-8771-156893966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22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31640" y="404664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u="sng" dirty="0" smtClean="0"/>
              <a:t>セキュリティ・グループ　作業計画案</a:t>
            </a:r>
            <a:endParaRPr kumimoji="1" lang="ja-JP" altLang="en-US" sz="3200" u="sng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9592" y="2060848"/>
            <a:ext cx="7416824" cy="1200329"/>
          </a:xfrm>
          <a:prstGeom prst="rect">
            <a:avLst/>
          </a:prstGeom>
          <a:solidFill>
            <a:schemeClr val="accent1">
              <a:alpha val="23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セキュリティ・グループでは、①海外取引における電子署名と認証に関わる仕組み調査、②国内外の電子データ交換に関わる法制度の調査、③金融ネットワークとの連携における技術調査、および④海外ネットワーク展開</a:t>
            </a:r>
            <a:r>
              <a:rPr lang="ja-JP" altLang="en-US" dirty="0"/>
              <a:t>に</a:t>
            </a:r>
            <a:r>
              <a:rPr lang="ja-JP" altLang="en-US" dirty="0" smtClean="0"/>
              <a:t>おける国別の考慮点を調査し、実装ガイドラインの策定を試みる。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99592" y="989439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リーダーグループ：</a:t>
            </a:r>
            <a:r>
              <a:rPr lang="ja-JP" altLang="en-US" dirty="0" smtClean="0"/>
              <a:t>木戸啓介（代理：趙）　</a:t>
            </a:r>
            <a:r>
              <a:rPr lang="en-US" altLang="ja-JP" dirty="0" smtClean="0"/>
              <a:t>GMO</a:t>
            </a:r>
            <a:r>
              <a:rPr lang="ja-JP" altLang="en-US" dirty="0"/>
              <a:t>グローバルサイン株式</a:t>
            </a:r>
            <a:r>
              <a:rPr lang="ja-JP" altLang="en-US" dirty="0" smtClean="0"/>
              <a:t>会社</a:t>
            </a:r>
            <a:endParaRPr lang="en-US" altLang="ja-JP" dirty="0" smtClean="0"/>
          </a:p>
          <a:p>
            <a:r>
              <a:rPr kumimoji="1" lang="ja-JP" altLang="en-US" dirty="0"/>
              <a:t>　</a:t>
            </a:r>
            <a:r>
              <a:rPr kumimoji="1" lang="ja-JP" altLang="en-US" dirty="0" smtClean="0"/>
              <a:t>　　　　　　　　　　  遠城秀和　</a:t>
            </a:r>
            <a:r>
              <a:rPr lang="en-US" altLang="ja-JP" dirty="0"/>
              <a:t>NTT</a:t>
            </a:r>
            <a:r>
              <a:rPr lang="ja-JP" altLang="en-US" dirty="0"/>
              <a:t>データシステム技術株式</a:t>
            </a:r>
            <a:r>
              <a:rPr lang="ja-JP" altLang="en-US" dirty="0" smtClean="0"/>
              <a:t>会社</a:t>
            </a:r>
            <a:endParaRPr lang="en-US" altLang="ja-JP" dirty="0" smtClean="0"/>
          </a:p>
          <a:p>
            <a:r>
              <a:rPr kumimoji="1" lang="ja-JP" altLang="en-US" dirty="0"/>
              <a:t>　</a:t>
            </a:r>
            <a:r>
              <a:rPr kumimoji="1" lang="ja-JP" altLang="en-US" dirty="0" smtClean="0"/>
              <a:t>　　　　　　　　　　  菅又久直   サプライチェーン情報基盤研究会</a:t>
            </a:r>
            <a:r>
              <a:rPr lang="ja-JP" altLang="en-US" dirty="0" smtClean="0"/>
              <a:t>　事務局</a:t>
            </a:r>
            <a:endParaRPr kumimoji="1" lang="en-US" altLang="ja-JP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99592" y="3645024"/>
            <a:ext cx="7416824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7</a:t>
            </a:r>
            <a:r>
              <a:rPr kumimoji="1" lang="ja-JP" altLang="en-US" dirty="0" smtClean="0"/>
              <a:t>月</a:t>
            </a:r>
            <a:r>
              <a:rPr lang="ja-JP" altLang="en-US" dirty="0"/>
              <a:t>～</a:t>
            </a:r>
            <a:r>
              <a:rPr kumimoji="1" lang="ja-JP" altLang="en-US" dirty="0" smtClean="0"/>
              <a:t>８月　：①（担当：趙）：異なる認証局利用者間の認証の仕組み（国内、　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　　　　　　　</a:t>
            </a:r>
            <a:r>
              <a:rPr kumimoji="1" lang="ja-JP" altLang="en-US" dirty="0" smtClean="0"/>
              <a:t>海外）の整理。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　　　　　 </a:t>
            </a:r>
            <a:r>
              <a:rPr kumimoji="1" lang="ja-JP" altLang="en-US" dirty="0" smtClean="0"/>
              <a:t>②（担当：菅又）：国内関連法規、国際関連ガイドの収集と整理。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　　　　　　 </a:t>
            </a:r>
            <a:r>
              <a:rPr kumimoji="1" lang="ja-JP" altLang="en-US" dirty="0" smtClean="0"/>
              <a:t>③（担当：</a:t>
            </a:r>
            <a:r>
              <a:rPr lang="ja-JP" altLang="en-US" dirty="0" smtClean="0"/>
              <a:t>遠城）</a:t>
            </a:r>
            <a:r>
              <a:rPr lang="en-US" altLang="ja-JP" dirty="0" smtClean="0"/>
              <a:t>:TC68</a:t>
            </a:r>
            <a:r>
              <a:rPr lang="ja-JP" altLang="en-US" dirty="0" smtClean="0"/>
              <a:t>におけるセキュリティ要件の整理。</a:t>
            </a:r>
            <a:endParaRPr lang="en-US" altLang="ja-JP" dirty="0" smtClean="0"/>
          </a:p>
          <a:p>
            <a:r>
              <a:rPr lang="en-US" altLang="ja-JP" dirty="0">
                <a:sym typeface="Wingdings" pitchFamily="2" charset="2"/>
              </a:rPr>
              <a:t>	</a:t>
            </a:r>
            <a:r>
              <a:rPr lang="ja-JP" altLang="en-US" dirty="0">
                <a:sym typeface="Wingdings" pitchFamily="2" charset="2"/>
              </a:rPr>
              <a:t>　</a:t>
            </a:r>
            <a:r>
              <a:rPr lang="ja-JP" altLang="en-US" dirty="0" smtClean="0">
                <a:sym typeface="Wingdings" pitchFamily="2" charset="2"/>
              </a:rPr>
              <a:t>　　</a:t>
            </a:r>
            <a:r>
              <a:rPr lang="en-US" altLang="ja-JP" dirty="0" smtClean="0">
                <a:sym typeface="Wingdings" pitchFamily="2" charset="2"/>
              </a:rPr>
              <a:t> </a:t>
            </a:r>
            <a:r>
              <a:rPr lang="en-US" altLang="ja-JP" dirty="0">
                <a:sym typeface="Wingdings" pitchFamily="2" charset="2"/>
              </a:rPr>
              <a:t>8</a:t>
            </a:r>
            <a:r>
              <a:rPr lang="ja-JP" altLang="en-US" dirty="0" smtClean="0">
                <a:sym typeface="Wingdings" pitchFamily="2" charset="2"/>
              </a:rPr>
              <a:t>月</a:t>
            </a:r>
            <a:r>
              <a:rPr lang="en-US" altLang="ja-JP" dirty="0" smtClean="0">
                <a:sym typeface="Wingdings" pitchFamily="2" charset="2"/>
              </a:rPr>
              <a:t>28</a:t>
            </a:r>
            <a:r>
              <a:rPr lang="ja-JP" altLang="en-US" dirty="0" smtClean="0">
                <a:sym typeface="Wingdings" pitchFamily="2" charset="2"/>
              </a:rPr>
              <a:t>日に事前調査結果の摺合せ。</a:t>
            </a:r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>
                <a:sym typeface="Wingdings" pitchFamily="2" charset="2"/>
              </a:rPr>
              <a:t>	</a:t>
            </a:r>
            <a:r>
              <a:rPr lang="ja-JP" altLang="en-US" dirty="0">
                <a:sym typeface="Wingdings" pitchFamily="2" charset="2"/>
              </a:rPr>
              <a:t>　</a:t>
            </a:r>
            <a:r>
              <a:rPr lang="ja-JP" altLang="en-US" dirty="0" smtClean="0">
                <a:sym typeface="Wingdings" pitchFamily="2" charset="2"/>
              </a:rPr>
              <a:t>　　</a:t>
            </a:r>
            <a:r>
              <a:rPr lang="en-US" altLang="ja-JP" dirty="0" smtClean="0">
                <a:sym typeface="Wingdings" pitchFamily="2" charset="2"/>
              </a:rPr>
              <a:t></a:t>
            </a:r>
            <a:r>
              <a:rPr lang="ja-JP" altLang="en-US" dirty="0" smtClean="0">
                <a:sym typeface="Wingdings" pitchFamily="2" charset="2"/>
              </a:rPr>
              <a:t>第</a:t>
            </a:r>
            <a:r>
              <a:rPr lang="en-US" altLang="ja-JP" dirty="0" smtClean="0">
                <a:sym typeface="Wingdings" pitchFamily="2" charset="2"/>
              </a:rPr>
              <a:t>2</a:t>
            </a:r>
            <a:r>
              <a:rPr lang="ja-JP" altLang="en-US" dirty="0" smtClean="0">
                <a:sym typeface="Wingdings" pitchFamily="2" charset="2"/>
              </a:rPr>
              <a:t>回</a:t>
            </a:r>
            <a:r>
              <a:rPr lang="en-US" altLang="ja-JP" dirty="0" smtClean="0">
                <a:sym typeface="Wingdings" pitchFamily="2" charset="2"/>
              </a:rPr>
              <a:t>MSG TF</a:t>
            </a:r>
            <a:r>
              <a:rPr lang="ja-JP" altLang="en-US" dirty="0" smtClean="0">
                <a:sym typeface="Wingdings" pitchFamily="2" charset="2"/>
              </a:rPr>
              <a:t>（</a:t>
            </a:r>
            <a:r>
              <a:rPr lang="en-US" altLang="ja-JP" dirty="0" smtClean="0">
                <a:sym typeface="Wingdings" pitchFamily="2" charset="2"/>
              </a:rPr>
              <a:t>9</a:t>
            </a:r>
            <a:r>
              <a:rPr lang="ja-JP" altLang="en-US" dirty="0" smtClean="0">
                <a:sym typeface="Wingdings" pitchFamily="2" charset="2"/>
              </a:rPr>
              <a:t>月</a:t>
            </a:r>
            <a:r>
              <a:rPr lang="en-US" altLang="ja-JP" dirty="0" smtClean="0">
                <a:sym typeface="Wingdings" pitchFamily="2" charset="2"/>
              </a:rPr>
              <a:t>24</a:t>
            </a:r>
            <a:r>
              <a:rPr lang="ja-JP" altLang="en-US" dirty="0" smtClean="0">
                <a:sym typeface="Wingdings" pitchFamily="2" charset="2"/>
              </a:rPr>
              <a:t>日）に調査結果報告。</a:t>
            </a:r>
            <a:endParaRPr lang="en-US" altLang="ja-JP" dirty="0" smtClean="0">
              <a:sym typeface="Wingdings" pitchFamily="2" charset="2"/>
            </a:endParaRPr>
          </a:p>
          <a:p>
            <a:r>
              <a:rPr lang="ja-JP" altLang="en-US" dirty="0" smtClean="0">
                <a:sym typeface="Wingdings" pitchFamily="2" charset="2"/>
              </a:rPr>
              <a:t>９月～１０月：ガイドライン素案の作成</a:t>
            </a:r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>
                <a:sym typeface="Wingdings" pitchFamily="2" charset="2"/>
              </a:rPr>
              <a:t>	</a:t>
            </a:r>
            <a:r>
              <a:rPr lang="ja-JP" altLang="en-US" dirty="0">
                <a:sym typeface="Wingdings" pitchFamily="2" charset="2"/>
              </a:rPr>
              <a:t>　</a:t>
            </a:r>
            <a:r>
              <a:rPr lang="ja-JP" altLang="en-US" dirty="0" smtClean="0">
                <a:sym typeface="Wingdings" pitchFamily="2" charset="2"/>
              </a:rPr>
              <a:t>　　</a:t>
            </a:r>
            <a:r>
              <a:rPr lang="en-US" altLang="ja-JP" dirty="0" smtClean="0">
                <a:sym typeface="Wingdings" pitchFamily="2" charset="2"/>
              </a:rPr>
              <a:t></a:t>
            </a:r>
            <a:r>
              <a:rPr lang="ja-JP" altLang="en-US" dirty="0" smtClean="0">
                <a:sym typeface="Wingdings" pitchFamily="2" charset="2"/>
              </a:rPr>
              <a:t>第</a:t>
            </a:r>
            <a:r>
              <a:rPr lang="en-US" altLang="ja-JP" dirty="0">
                <a:sym typeface="Wingdings" pitchFamily="2" charset="2"/>
              </a:rPr>
              <a:t>3</a:t>
            </a:r>
            <a:r>
              <a:rPr lang="ja-JP" altLang="en-US" dirty="0" smtClean="0">
                <a:sym typeface="Wingdings" pitchFamily="2" charset="2"/>
              </a:rPr>
              <a:t>回</a:t>
            </a:r>
            <a:r>
              <a:rPr lang="en-US" altLang="ja-JP" dirty="0" smtClean="0">
                <a:sym typeface="Wingdings" pitchFamily="2" charset="2"/>
              </a:rPr>
              <a:t>MSG TF</a:t>
            </a:r>
            <a:r>
              <a:rPr lang="ja-JP" altLang="en-US" dirty="0" smtClean="0">
                <a:sym typeface="Wingdings" pitchFamily="2" charset="2"/>
              </a:rPr>
              <a:t>（</a:t>
            </a:r>
            <a:r>
              <a:rPr lang="en-US" altLang="ja-JP" dirty="0" smtClean="0">
                <a:sym typeface="Wingdings" pitchFamily="2" charset="2"/>
              </a:rPr>
              <a:t>11</a:t>
            </a:r>
            <a:r>
              <a:rPr lang="ja-JP" altLang="en-US" dirty="0" smtClean="0">
                <a:sym typeface="Wingdings" pitchFamily="2" charset="2"/>
              </a:rPr>
              <a:t>月</a:t>
            </a:r>
            <a:r>
              <a:rPr lang="en-US" altLang="ja-JP" dirty="0" smtClean="0">
                <a:sym typeface="Wingdings" pitchFamily="2" charset="2"/>
              </a:rPr>
              <a:t>19</a:t>
            </a:r>
            <a:r>
              <a:rPr lang="ja-JP" altLang="en-US" dirty="0" smtClean="0">
                <a:sym typeface="Wingdings" pitchFamily="2" charset="2"/>
              </a:rPr>
              <a:t>日）にガイドライン素案報告。</a:t>
            </a:r>
            <a:endParaRPr lang="en-US" altLang="ja-JP" dirty="0" smtClean="0">
              <a:sym typeface="Wingdings" pitchFamily="2" charset="2"/>
            </a:endParaRPr>
          </a:p>
          <a:p>
            <a:r>
              <a:rPr lang="ja-JP" altLang="en-US" dirty="0" smtClean="0">
                <a:sym typeface="Wingdings" pitchFamily="2" charset="2"/>
              </a:rPr>
              <a:t>１１月～１２月：調査項目④を含めたガイドライン原案作成。</a:t>
            </a:r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>
                <a:sym typeface="Wingdings" pitchFamily="2" charset="2"/>
              </a:rPr>
              <a:t>	</a:t>
            </a:r>
            <a:r>
              <a:rPr lang="ja-JP" altLang="en-US" dirty="0" smtClean="0">
                <a:sym typeface="Wingdings" pitchFamily="2" charset="2"/>
              </a:rPr>
              <a:t>　　　</a:t>
            </a:r>
            <a:r>
              <a:rPr lang="en-US" altLang="ja-JP" dirty="0" smtClean="0">
                <a:sym typeface="Wingdings" pitchFamily="2" charset="2"/>
              </a:rPr>
              <a:t></a:t>
            </a:r>
            <a:r>
              <a:rPr lang="ja-JP" altLang="en-US" dirty="0" smtClean="0">
                <a:sym typeface="Wingdings" pitchFamily="2" charset="2"/>
              </a:rPr>
              <a:t>第</a:t>
            </a:r>
            <a:r>
              <a:rPr lang="en-US" altLang="ja-JP" dirty="0">
                <a:sym typeface="Wingdings" pitchFamily="2" charset="2"/>
              </a:rPr>
              <a:t>4</a:t>
            </a:r>
            <a:r>
              <a:rPr lang="ja-JP" altLang="en-US" dirty="0" smtClean="0">
                <a:sym typeface="Wingdings" pitchFamily="2" charset="2"/>
              </a:rPr>
              <a:t>回</a:t>
            </a:r>
            <a:r>
              <a:rPr lang="en-US" altLang="ja-JP" dirty="0" smtClean="0">
                <a:sym typeface="Wingdings" pitchFamily="2" charset="2"/>
              </a:rPr>
              <a:t>MSG TF</a:t>
            </a:r>
            <a:r>
              <a:rPr lang="ja-JP" altLang="en-US" dirty="0" smtClean="0">
                <a:sym typeface="Wingdings" pitchFamily="2" charset="2"/>
              </a:rPr>
              <a:t>（</a:t>
            </a:r>
            <a:r>
              <a:rPr lang="en-US" altLang="ja-JP" dirty="0">
                <a:sym typeface="Wingdings" pitchFamily="2" charset="2"/>
              </a:rPr>
              <a:t>3</a:t>
            </a:r>
            <a:r>
              <a:rPr lang="ja-JP" altLang="en-US" dirty="0" smtClean="0">
                <a:sym typeface="Wingdings" pitchFamily="2" charset="2"/>
              </a:rPr>
              <a:t>月</a:t>
            </a:r>
            <a:r>
              <a:rPr lang="ja-JP" altLang="en-US" dirty="0">
                <a:sym typeface="Wingdings" pitchFamily="2" charset="2"/>
              </a:rPr>
              <a:t>初旬</a:t>
            </a:r>
            <a:r>
              <a:rPr lang="ja-JP" altLang="en-US" dirty="0" smtClean="0">
                <a:sym typeface="Wingdings" pitchFamily="2" charset="2"/>
              </a:rPr>
              <a:t>）に調整済ガイドライン原案報告。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84168" y="0"/>
            <a:ext cx="3059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b="1" dirty="0" smtClean="0"/>
              <a:t>MSG2013-1-05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37950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83</Words>
  <Application>Microsoft Office PowerPoint</Application>
  <PresentationFormat>画面に合わせる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sugamata1</dc:creator>
  <cp:lastModifiedBy>sugamata1</cp:lastModifiedBy>
  <cp:revision>6</cp:revision>
  <dcterms:created xsi:type="dcterms:W3CDTF">2013-07-05T04:43:46Z</dcterms:created>
  <dcterms:modified xsi:type="dcterms:W3CDTF">2013-07-08T01:50:01Z</dcterms:modified>
</cp:coreProperties>
</file>